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 </a:t>
            </a:r>
          </a:p>
          <a:p>
            <a:pPr algn="ctr"/>
            <a:r>
              <a:rPr lang="en-US" dirty="0"/>
              <a:t>PART </a:t>
            </a:r>
            <a:r>
              <a:rPr lang="en-US" dirty="0" smtClean="0"/>
              <a:t>18</a:t>
            </a:r>
          </a:p>
          <a:p>
            <a:pPr algn="ctr"/>
            <a:endParaRPr lang="en-US" dirty="0"/>
          </a:p>
          <a:p>
            <a:r>
              <a:rPr lang="en-US" dirty="0"/>
              <a:t>Matthew 12:1-8, </a:t>
            </a:r>
            <a:r>
              <a:rPr lang="en-US" dirty="0" smtClean="0"/>
              <a:t>Mark 2:23-28, Luke </a:t>
            </a:r>
            <a:r>
              <a:rPr lang="en-US" dirty="0"/>
              <a:t>6:1-5</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2:25 But He said to them, "Have you never read what David did when he was in need and hungry, he and those with him:  26 "how he went into the house of God in the days of </a:t>
            </a:r>
            <a:r>
              <a:rPr lang="en-US" dirty="0" err="1" smtClean="0"/>
              <a:t>Abiathar</a:t>
            </a:r>
            <a:r>
              <a:rPr lang="en-US" dirty="0"/>
              <a:t> the high priest, and ate the showbread, </a:t>
            </a:r>
            <a:r>
              <a:rPr lang="en-US" u="sng" dirty="0"/>
              <a:t>which is not lawful to eat</a:t>
            </a:r>
            <a:r>
              <a:rPr lang="en-US" dirty="0"/>
              <a:t>, except for the priests, and also gave some to those who were with him?"</a:t>
            </a:r>
          </a:p>
        </p:txBody>
      </p:sp>
    </p:spTree>
    <p:extLst>
      <p:ext uri="{BB962C8B-B14F-4D97-AF65-F5344CB8AC3E}">
        <p14:creationId xmlns:p14="http://schemas.microsoft.com/office/powerpoint/2010/main" val="33735359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If Christians may violate </a:t>
            </a:r>
            <a:r>
              <a:rPr lang="en-US" dirty="0" smtClean="0"/>
              <a:t>the law </a:t>
            </a:r>
            <a:r>
              <a:rPr lang="en-US" dirty="0"/>
              <a:t>when its observance would involve hardship or suffering, then there is an end to suffering for the name of Christ, and an end, even, of self-denial.</a:t>
            </a:r>
          </a:p>
        </p:txBody>
      </p:sp>
    </p:spTree>
    <p:extLst>
      <p:ext uri="{BB962C8B-B14F-4D97-AF65-F5344CB8AC3E}">
        <p14:creationId xmlns:p14="http://schemas.microsoft.com/office/powerpoint/2010/main" val="31798349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a:t>
            </a:r>
            <a:r>
              <a:rPr lang="en-US" baseline="30000" dirty="0"/>
              <a:t>5</a:t>
            </a:r>
            <a:r>
              <a:rPr lang="en-US" dirty="0"/>
              <a:t> "Or have you not read in the law that on the Sabbath the priests in the temple profane the Sabbath, and are blameless?   </a:t>
            </a:r>
          </a:p>
        </p:txBody>
      </p:sp>
    </p:spTree>
    <p:extLst>
      <p:ext uri="{BB962C8B-B14F-4D97-AF65-F5344CB8AC3E}">
        <p14:creationId xmlns:p14="http://schemas.microsoft.com/office/powerpoint/2010/main" val="40343055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6</a:t>
            </a:r>
            <a:r>
              <a:rPr lang="en-US" dirty="0"/>
              <a:t> "Yet I say to you that in this place there is </a:t>
            </a:r>
            <a:r>
              <a:rPr lang="en-US" i="1" dirty="0"/>
              <a:t>One </a:t>
            </a:r>
            <a:r>
              <a:rPr lang="en-US" dirty="0"/>
              <a:t>greater than the temple.  </a:t>
            </a:r>
            <a:r>
              <a:rPr lang="en-US" baseline="30000" dirty="0"/>
              <a:t>7</a:t>
            </a:r>
            <a:r>
              <a:rPr lang="en-US" dirty="0"/>
              <a:t> "But if you had known what </a:t>
            </a:r>
            <a:r>
              <a:rPr lang="en-US" i="1" dirty="0"/>
              <a:t>this </a:t>
            </a:r>
            <a:r>
              <a:rPr lang="en-US" dirty="0"/>
              <a:t>means, 'I desire mercy and not sacrifice,' you would not have condemned the guiltless.  </a:t>
            </a:r>
            <a:r>
              <a:rPr lang="en-US" baseline="30000" dirty="0"/>
              <a:t>8</a:t>
            </a:r>
            <a:r>
              <a:rPr lang="en-US" dirty="0"/>
              <a:t> "For the Son of Man is Lord even of the Sabbath."</a:t>
            </a:r>
          </a:p>
        </p:txBody>
      </p:sp>
    </p:spTree>
    <p:extLst>
      <p:ext uri="{BB962C8B-B14F-4D97-AF65-F5344CB8AC3E}">
        <p14:creationId xmlns:p14="http://schemas.microsoft.com/office/powerpoint/2010/main" val="37126083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Micah 6:6 With what shall I come before the LORD, </a:t>
            </a:r>
            <a:r>
              <a:rPr lang="en-US" i="1" dirty="0"/>
              <a:t>And </a:t>
            </a:r>
            <a:r>
              <a:rPr lang="en-US" dirty="0"/>
              <a:t>bow myself before the High God? Shall I come before Him with burnt offerings, With calves a year old? </a:t>
            </a:r>
            <a:r>
              <a:rPr lang="en-US" baseline="30000" dirty="0"/>
              <a:t>7 </a:t>
            </a:r>
            <a:r>
              <a:rPr lang="en-US" dirty="0"/>
              <a:t>Will the LORD be pleased with thousands of rams, Ten thousand rivers of oil? Shall I give my firstborn </a:t>
            </a:r>
            <a:r>
              <a:rPr lang="en-US" i="1" dirty="0"/>
              <a:t>for </a:t>
            </a:r>
            <a:r>
              <a:rPr lang="en-US" dirty="0"/>
              <a:t>my transgression, The fruit of my body </a:t>
            </a:r>
            <a:r>
              <a:rPr lang="en-US" i="1" dirty="0"/>
              <a:t>for </a:t>
            </a:r>
            <a:r>
              <a:rPr lang="en-US" dirty="0"/>
              <a:t>the sin of my soul? </a:t>
            </a:r>
            <a:r>
              <a:rPr lang="en-US" baseline="30000" dirty="0"/>
              <a:t>8 </a:t>
            </a:r>
            <a:r>
              <a:rPr lang="en-US" dirty="0"/>
              <a:t>He has shown you, O man, what </a:t>
            </a:r>
            <a:r>
              <a:rPr lang="en-US" i="1" dirty="0"/>
              <a:t>is </a:t>
            </a:r>
            <a:r>
              <a:rPr lang="en-US" dirty="0"/>
              <a:t>good; And what does the LORD require of you But to do justly, To love mercy, And to walk humbly with your God? </a:t>
            </a:r>
          </a:p>
        </p:txBody>
      </p:sp>
    </p:spTree>
    <p:extLst>
      <p:ext uri="{BB962C8B-B14F-4D97-AF65-F5344CB8AC3E}">
        <p14:creationId xmlns:p14="http://schemas.microsoft.com/office/powerpoint/2010/main" val="34953243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23:25  "When you come into your neighbor's standing grain, you may pluck the heads with your hand, but you shall not use a sickle on your neighbor's standing grain.</a:t>
            </a:r>
          </a:p>
        </p:txBody>
      </p:sp>
    </p:spTree>
    <p:extLst>
      <p:ext uri="{BB962C8B-B14F-4D97-AF65-F5344CB8AC3E}">
        <p14:creationId xmlns:p14="http://schemas.microsoft.com/office/powerpoint/2010/main" val="31253999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entire exposition regarding the Sabbath is given by Jesus as the Lord who has instituted the Sabbath, who thus knows what the Sabbath law involves. The emphasis is on “</a:t>
            </a:r>
            <a:r>
              <a:rPr lang="en-US" dirty="0" err="1"/>
              <a:t>kurios</a:t>
            </a:r>
            <a:r>
              <a:rPr lang="en-US" dirty="0"/>
              <a:t>” [the Greek Word for Lord] but this does not imply that as Lord of Sabbath Jesus can disregard the Sabbath, set it aside, do what He may please with it. As Lord of the Sabbath, who instituted it, He upholds it, He will tolerate no Pharisaical interferences with its true purpose. It is thus that Jesus protects His disciples against the charge that they are violating the Sabbath.  </a:t>
            </a:r>
          </a:p>
        </p:txBody>
      </p:sp>
    </p:spTree>
    <p:extLst>
      <p:ext uri="{BB962C8B-B14F-4D97-AF65-F5344CB8AC3E}">
        <p14:creationId xmlns:p14="http://schemas.microsoft.com/office/powerpoint/2010/main" val="662638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As Lord of the Sabbath, He would be the first to condemn every violation. As Lord of the Sabbath, He is now condemning the Pharisees’ perversion of the Sabbath. “Lord of the Sabbath” has the same meaning as “something greater than the Temple.” Sabbath and Temple go together, Jesus maintains both and rids both of Jewish perversion (The Interpretation of Saint Matthew’s Gospel p.466).</a:t>
            </a:r>
          </a:p>
        </p:txBody>
      </p:sp>
    </p:spTree>
    <p:extLst>
      <p:ext uri="{BB962C8B-B14F-4D97-AF65-F5344CB8AC3E}">
        <p14:creationId xmlns:p14="http://schemas.microsoft.com/office/powerpoint/2010/main" val="34573390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Matthew 12:9-14, Mark 3:1-6, and Luke 6:6-11</a:t>
            </a:r>
          </a:p>
        </p:txBody>
      </p:sp>
    </p:spTree>
    <p:extLst>
      <p:ext uri="{BB962C8B-B14F-4D97-AF65-F5344CB8AC3E}">
        <p14:creationId xmlns:p14="http://schemas.microsoft.com/office/powerpoint/2010/main" val="29854185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12:9 Now when He had departed from there, He went into their synagogue.  </a:t>
            </a:r>
            <a:r>
              <a:rPr lang="en-US" baseline="30000" dirty="0"/>
              <a:t>10</a:t>
            </a:r>
            <a:r>
              <a:rPr lang="en-US" dirty="0"/>
              <a:t> And behold, there was a man who had a withered hand. And they asked Him, saying, "Is it lawful to heal on the Sabbath?" -- that they might accuse Him.  </a:t>
            </a:r>
          </a:p>
          <a:p>
            <a:r>
              <a:rPr lang="en-US" dirty="0"/>
              <a:t> </a:t>
            </a:r>
          </a:p>
        </p:txBody>
      </p:sp>
    </p:spTree>
    <p:extLst>
      <p:ext uri="{BB962C8B-B14F-4D97-AF65-F5344CB8AC3E}">
        <p14:creationId xmlns:p14="http://schemas.microsoft.com/office/powerpoint/2010/main" val="13712896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12:1 At that time Jesus went through the </a:t>
            </a:r>
            <a:r>
              <a:rPr lang="en-US" dirty="0" err="1"/>
              <a:t>grainfields</a:t>
            </a:r>
            <a:r>
              <a:rPr lang="en-US" dirty="0"/>
              <a:t> on the Sabbath. And His disciples were hungry, and began to pluck heads of grain and to eat.  2 And when the Pharisees saw it, they said to Him, "Look, Your disciples are doing what is not lawful to do on the Sabbath!"</a:t>
            </a:r>
          </a:p>
        </p:txBody>
      </p:sp>
    </p:spTree>
    <p:extLst>
      <p:ext uri="{BB962C8B-B14F-4D97-AF65-F5344CB8AC3E}">
        <p14:creationId xmlns:p14="http://schemas.microsoft.com/office/powerpoint/2010/main" val="8123859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3:4 Then He said to them, "Is it lawful on the Sabbath to do good or to do evil, to save life or to kill?" But they kept silent.</a:t>
            </a:r>
          </a:p>
        </p:txBody>
      </p:sp>
    </p:spTree>
    <p:extLst>
      <p:ext uri="{BB962C8B-B14F-4D97-AF65-F5344CB8AC3E}">
        <p14:creationId xmlns:p14="http://schemas.microsoft.com/office/powerpoint/2010/main" val="6073052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a:t>
            </a:r>
            <a:r>
              <a:rPr lang="en-US" baseline="30000" dirty="0"/>
              <a:t>11</a:t>
            </a:r>
            <a:r>
              <a:rPr lang="en-US" dirty="0"/>
              <a:t> Then He said to them, "What man is there among you who has one sheep, and if it falls into a pit on the Sabbath, will not lay hold of it and lift </a:t>
            </a:r>
            <a:r>
              <a:rPr lang="en-US" i="1" dirty="0"/>
              <a:t>it </a:t>
            </a:r>
            <a:r>
              <a:rPr lang="en-US" dirty="0"/>
              <a:t>out?  </a:t>
            </a:r>
            <a:r>
              <a:rPr lang="en-US" baseline="30000" dirty="0"/>
              <a:t>12</a:t>
            </a:r>
            <a:r>
              <a:rPr lang="en-US" dirty="0"/>
              <a:t> "Of how much more value then is a man than a sheep? Therefore it is lawful to do good on the Sabbath."</a:t>
            </a:r>
          </a:p>
        </p:txBody>
      </p:sp>
    </p:spTree>
    <p:extLst>
      <p:ext uri="{BB962C8B-B14F-4D97-AF65-F5344CB8AC3E}">
        <p14:creationId xmlns:p14="http://schemas.microsoft.com/office/powerpoint/2010/main" val="34671243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3:5 And when He had looked around at them with anger, being grieved by the hardness of their hearts, He said to the man, "Stretch out your hand." And he stretched </a:t>
            </a:r>
            <a:r>
              <a:rPr lang="en-US" i="1" dirty="0"/>
              <a:t>it </a:t>
            </a:r>
            <a:r>
              <a:rPr lang="en-US" dirty="0"/>
              <a:t>out, and his hand was restored as whole as the other.  </a:t>
            </a:r>
            <a:r>
              <a:rPr lang="en-US" baseline="30000" dirty="0"/>
              <a:t>6</a:t>
            </a:r>
            <a:r>
              <a:rPr lang="en-US" dirty="0"/>
              <a:t> Then the Pharisees went out and immediately plotted with the </a:t>
            </a:r>
            <a:r>
              <a:rPr lang="en-US" dirty="0" err="1"/>
              <a:t>Herodians</a:t>
            </a:r>
            <a:r>
              <a:rPr lang="en-US" dirty="0"/>
              <a:t> against Him, how they might destroy Him.</a:t>
            </a:r>
          </a:p>
        </p:txBody>
      </p:sp>
    </p:spTree>
    <p:extLst>
      <p:ext uri="{BB962C8B-B14F-4D97-AF65-F5344CB8AC3E}">
        <p14:creationId xmlns:p14="http://schemas.microsoft.com/office/powerpoint/2010/main" val="19236054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12:15 But when Jesus knew </a:t>
            </a:r>
            <a:r>
              <a:rPr lang="en-US" i="1" dirty="0"/>
              <a:t>it, </a:t>
            </a:r>
            <a:r>
              <a:rPr lang="en-US" dirty="0"/>
              <a:t>He withdrew from there. And great multitudes followed Him, and He healed them all.  </a:t>
            </a:r>
            <a:r>
              <a:rPr lang="en-US" baseline="30000" dirty="0"/>
              <a:t>16</a:t>
            </a:r>
            <a:r>
              <a:rPr lang="en-US" dirty="0"/>
              <a:t> Yet He warned them not to make Him known,  </a:t>
            </a:r>
            <a:r>
              <a:rPr lang="en-US" baseline="30000" dirty="0"/>
              <a:t>17</a:t>
            </a:r>
            <a:r>
              <a:rPr lang="en-US" dirty="0"/>
              <a:t> that it might be fulfilled which was spoken by Isaiah the prophet, saying:  </a:t>
            </a:r>
            <a:r>
              <a:rPr lang="en-US" baseline="30000" dirty="0"/>
              <a:t>18</a:t>
            </a:r>
            <a:r>
              <a:rPr lang="en-US" dirty="0"/>
              <a:t> "Behold! My Servant whom I have chosen, My Beloved in whom My soul is well pleased! I will put My Spirit upon Him, And He will declare justice to the Gentiles.  </a:t>
            </a:r>
            <a:r>
              <a:rPr lang="en-US" baseline="30000" dirty="0"/>
              <a:t>19</a:t>
            </a:r>
            <a:r>
              <a:rPr lang="en-US" dirty="0"/>
              <a:t> He will not quarrel nor cry out, Nor will anyone hear His voice in the streets.  </a:t>
            </a:r>
            <a:r>
              <a:rPr lang="en-US" baseline="30000" dirty="0"/>
              <a:t>20</a:t>
            </a:r>
            <a:r>
              <a:rPr lang="en-US" dirty="0"/>
              <a:t> A bruised reed He will not break, And smoking flax He will not quench, Till He sends forth justice to victory;  </a:t>
            </a:r>
            <a:r>
              <a:rPr lang="en-US" baseline="30000" dirty="0"/>
              <a:t>21</a:t>
            </a:r>
            <a:r>
              <a:rPr lang="en-US" dirty="0"/>
              <a:t> And in His name Gentiles will trust."</a:t>
            </a:r>
          </a:p>
        </p:txBody>
      </p:sp>
    </p:spTree>
    <p:extLst>
      <p:ext uri="{BB962C8B-B14F-4D97-AF65-F5344CB8AC3E}">
        <p14:creationId xmlns:p14="http://schemas.microsoft.com/office/powerpoint/2010/main" val="33737703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682726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 who reaps on the Sabbath is chargeable and to pluck ears is a species of reaping. And whoever breaks off anything from its stalk is chargeable under the specifications of reaping. The deeds which make a man chargeable are either generic or derivative. Thirty-nine kinds of the generic are enumerated; to plow, to sow, to reap, to bind sheaves, to thresh, to winnow, to grind, to pound, to powder, etc., to shear sheep, to dye wool, etc., and derivatives are of the same class and likeness: furrowing; plowing; cutting up vegetables; grinding; plucking ears; reaping (The Interpretation of Saint Matthew’s Gospel p.461).</a:t>
            </a:r>
          </a:p>
        </p:txBody>
      </p:sp>
    </p:spTree>
    <p:extLst>
      <p:ext uri="{BB962C8B-B14F-4D97-AF65-F5344CB8AC3E}">
        <p14:creationId xmlns:p14="http://schemas.microsoft.com/office/powerpoint/2010/main" val="8311803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12:3 But He said to them, "Have you not read what David did when he was hungry, he and those who were with him:  </a:t>
            </a:r>
            <a:r>
              <a:rPr lang="en-US" baseline="30000" dirty="0"/>
              <a:t>4</a:t>
            </a:r>
            <a:r>
              <a:rPr lang="en-US" dirty="0"/>
              <a:t> "how he entered the house of God and ate the showbread which was not lawful for him to eat, nor for those who were with him, but only for the priests?  </a:t>
            </a:r>
            <a:r>
              <a:rPr lang="en-US" baseline="30000" dirty="0"/>
              <a:t>5</a:t>
            </a:r>
            <a:r>
              <a:rPr lang="en-US" dirty="0"/>
              <a:t> "Or have you not read in the law that on the Sabbath the priests in the temple profane the Sabbath, and are blameless?  </a:t>
            </a:r>
            <a:r>
              <a:rPr lang="en-US" baseline="30000" dirty="0"/>
              <a:t>6</a:t>
            </a:r>
            <a:r>
              <a:rPr lang="en-US" dirty="0"/>
              <a:t> "Yet I say to you that in this place there is </a:t>
            </a:r>
            <a:r>
              <a:rPr lang="en-US" i="1" dirty="0"/>
              <a:t>One </a:t>
            </a:r>
            <a:r>
              <a:rPr lang="en-US" dirty="0"/>
              <a:t>greater than the temple.  </a:t>
            </a:r>
            <a:r>
              <a:rPr lang="en-US" baseline="30000" dirty="0"/>
              <a:t>7</a:t>
            </a:r>
            <a:r>
              <a:rPr lang="en-US" dirty="0"/>
              <a:t> "But if you had known what </a:t>
            </a:r>
            <a:r>
              <a:rPr lang="en-US" i="1" dirty="0"/>
              <a:t>this </a:t>
            </a:r>
            <a:r>
              <a:rPr lang="en-US" dirty="0"/>
              <a:t>means, 'I desire mercy and not sacrifice,' you would not have condemned the guiltless.  </a:t>
            </a:r>
            <a:r>
              <a:rPr lang="en-US" baseline="30000" dirty="0"/>
              <a:t>8</a:t>
            </a:r>
            <a:r>
              <a:rPr lang="en-US" dirty="0"/>
              <a:t> "For the Son of Man is Lord even of the Sabbath."</a:t>
            </a:r>
          </a:p>
        </p:txBody>
      </p:sp>
    </p:spTree>
    <p:extLst>
      <p:ext uri="{BB962C8B-B14F-4D97-AF65-F5344CB8AC3E}">
        <p14:creationId xmlns:p14="http://schemas.microsoft.com/office/powerpoint/2010/main" val="28158034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Samuel 21:1 Now David came to Nob, to </a:t>
            </a:r>
            <a:r>
              <a:rPr lang="en-US" dirty="0" err="1"/>
              <a:t>Ahimelech</a:t>
            </a:r>
            <a:r>
              <a:rPr lang="en-US" dirty="0"/>
              <a:t> the priest. And </a:t>
            </a:r>
            <a:r>
              <a:rPr lang="en-US" dirty="0" err="1"/>
              <a:t>Ahimelech</a:t>
            </a:r>
            <a:r>
              <a:rPr lang="en-US" dirty="0"/>
              <a:t> was afraid when he met David, and said to him, "Why </a:t>
            </a:r>
            <a:r>
              <a:rPr lang="en-US" i="1" dirty="0"/>
              <a:t>are </a:t>
            </a:r>
            <a:r>
              <a:rPr lang="en-US" dirty="0"/>
              <a:t>you alone, and no one is with you?"  </a:t>
            </a:r>
            <a:r>
              <a:rPr lang="en-US" baseline="30000" dirty="0"/>
              <a:t>2</a:t>
            </a:r>
            <a:r>
              <a:rPr lang="en-US" dirty="0"/>
              <a:t> So David said to </a:t>
            </a:r>
            <a:r>
              <a:rPr lang="en-US" dirty="0" err="1"/>
              <a:t>Ahimelech</a:t>
            </a:r>
            <a:r>
              <a:rPr lang="en-US" dirty="0"/>
              <a:t> the priest, "The king has ordered me on some business, and said to me, 'Do not let anyone know anything about the business on which I send you, or what I have commanded you.' And I have directed </a:t>
            </a:r>
            <a:r>
              <a:rPr lang="en-US" i="1" dirty="0"/>
              <a:t>my </a:t>
            </a:r>
            <a:r>
              <a:rPr lang="en-US" dirty="0"/>
              <a:t>young men to such and such a place.  </a:t>
            </a:r>
            <a:r>
              <a:rPr lang="en-US" baseline="30000" dirty="0"/>
              <a:t>3</a:t>
            </a:r>
            <a:r>
              <a:rPr lang="en-US" dirty="0"/>
              <a:t> "Now therefore, what have you on hand? Give </a:t>
            </a:r>
            <a:r>
              <a:rPr lang="en-US" i="1" dirty="0"/>
              <a:t>me </a:t>
            </a:r>
            <a:r>
              <a:rPr lang="en-US" dirty="0"/>
              <a:t>five </a:t>
            </a:r>
            <a:r>
              <a:rPr lang="en-US" i="1" dirty="0"/>
              <a:t>loaves of </a:t>
            </a:r>
            <a:r>
              <a:rPr lang="en-US" dirty="0"/>
              <a:t>bread in my hand, or whatever can be found</a:t>
            </a:r>
            <a:r>
              <a:rPr lang="en-US" dirty="0" smtClean="0"/>
              <a:t>."</a:t>
            </a:r>
            <a:endParaRPr lang="en-US" dirty="0"/>
          </a:p>
        </p:txBody>
      </p:sp>
    </p:spTree>
    <p:extLst>
      <p:ext uri="{BB962C8B-B14F-4D97-AF65-F5344CB8AC3E}">
        <p14:creationId xmlns:p14="http://schemas.microsoft.com/office/powerpoint/2010/main" val="19251924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4</a:t>
            </a:r>
            <a:r>
              <a:rPr lang="en-US" dirty="0"/>
              <a:t> And the priest answered David and said, "</a:t>
            </a:r>
            <a:r>
              <a:rPr lang="en-US" i="1" dirty="0"/>
              <a:t>There is </a:t>
            </a:r>
            <a:r>
              <a:rPr lang="en-US" dirty="0"/>
              <a:t>no common bread on hand; but there is holy bread, if the young men have at least kept themselves from women."  </a:t>
            </a:r>
            <a:r>
              <a:rPr lang="en-US" baseline="30000" dirty="0"/>
              <a:t>5</a:t>
            </a:r>
            <a:r>
              <a:rPr lang="en-US" dirty="0"/>
              <a:t> Then David answered the priest, and said to him, "Truly, women </a:t>
            </a:r>
            <a:r>
              <a:rPr lang="en-US" i="1" dirty="0"/>
              <a:t>have been </a:t>
            </a:r>
            <a:r>
              <a:rPr lang="en-US" dirty="0"/>
              <a:t>kept from us about three days since I came out. And the vessels of the young men are holy, and </a:t>
            </a:r>
            <a:r>
              <a:rPr lang="en-US" i="1" dirty="0"/>
              <a:t>the bread is </a:t>
            </a:r>
            <a:r>
              <a:rPr lang="en-US" dirty="0"/>
              <a:t>in effect common, even though it was sanctified in the vessel this day."  </a:t>
            </a:r>
            <a:r>
              <a:rPr lang="en-US" baseline="30000" dirty="0"/>
              <a:t>6</a:t>
            </a:r>
            <a:r>
              <a:rPr lang="en-US" dirty="0"/>
              <a:t> So the priest gave him holy </a:t>
            </a:r>
            <a:r>
              <a:rPr lang="en-US" i="1" dirty="0"/>
              <a:t>bread; </a:t>
            </a:r>
            <a:r>
              <a:rPr lang="en-US" dirty="0"/>
              <a:t>for there was no bread there but the showbread which had been taken from before the LORD, in order to put hot bread </a:t>
            </a:r>
            <a:r>
              <a:rPr lang="en-US" i="1" dirty="0"/>
              <a:t>in its place </a:t>
            </a:r>
            <a:r>
              <a:rPr lang="en-US" dirty="0"/>
              <a:t>on the day when it was taken away.</a:t>
            </a:r>
          </a:p>
        </p:txBody>
      </p:sp>
    </p:spTree>
    <p:extLst>
      <p:ext uri="{BB962C8B-B14F-4D97-AF65-F5344CB8AC3E}">
        <p14:creationId xmlns:p14="http://schemas.microsoft.com/office/powerpoint/2010/main" val="1224051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Proverbs 19:9  A false witness will not go unpunished, And he who speaks lies shall perish.</a:t>
            </a:r>
          </a:p>
        </p:txBody>
      </p:sp>
    </p:spTree>
    <p:extLst>
      <p:ext uri="{BB962C8B-B14F-4D97-AF65-F5344CB8AC3E}">
        <p14:creationId xmlns:p14="http://schemas.microsoft.com/office/powerpoint/2010/main" val="23106053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4:19 But Peter and John answered and said to them, "Whether it is right in the sight of God to listen to you more than to God, you judge.  20 "For we cannot but speak the things which we have seen and heard."</a:t>
            </a:r>
          </a:p>
          <a:p>
            <a:r>
              <a:rPr lang="en-US" dirty="0"/>
              <a:t> </a:t>
            </a:r>
          </a:p>
        </p:txBody>
      </p:sp>
    </p:spTree>
    <p:extLst>
      <p:ext uri="{BB962C8B-B14F-4D97-AF65-F5344CB8AC3E}">
        <p14:creationId xmlns:p14="http://schemas.microsoft.com/office/powerpoint/2010/main" val="37379487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Leviticus 24:9  And it shall be for Aaron and his sons, and they shall eat it in a holy place; for it is most holy to him from the offerings of the LORD made by fire, by a perpetual statute."</a:t>
            </a:r>
          </a:p>
        </p:txBody>
      </p:sp>
    </p:spTree>
    <p:extLst>
      <p:ext uri="{BB962C8B-B14F-4D97-AF65-F5344CB8AC3E}">
        <p14:creationId xmlns:p14="http://schemas.microsoft.com/office/powerpoint/2010/main" val="20129966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3659</TotalTime>
  <Words>1408</Words>
  <Application>Microsoft Office PowerPoint</Application>
  <PresentationFormat>On-screen Show (4:3)</PresentationFormat>
  <Paragraphs>28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59</cp:revision>
  <dcterms:created xsi:type="dcterms:W3CDTF">2006-12-19T00:50:39Z</dcterms:created>
  <dcterms:modified xsi:type="dcterms:W3CDTF">2013-07-01T00:57:25Z</dcterms:modified>
</cp:coreProperties>
</file>